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_rels/slideLayout243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4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7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55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56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5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58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5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6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5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66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67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8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6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27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74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75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76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77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78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7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83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84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85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86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87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88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252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26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26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271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27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28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282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260.xml.rels" ContentType="application/vnd.openxmlformats-package.relationships+xml"/>
  <Override PartName="/ppt/slideLayouts/_rels/slideLayout270.xml.rels" ContentType="application/vnd.openxmlformats-package.relationships+xml"/>
  <Override PartName="/ppt/slideLayouts/_rels/slideLayout280.xml.rels" ContentType="application/vnd.openxmlformats-package.relationships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80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21.xml" ContentType="application/vnd.openxmlformats-officedocument.theme+xml"/>
  <Override PartName="/ppt/theme/theme1.xml" ContentType="application/vnd.openxmlformats-officedocument.theme+xml"/>
  <Override PartName="/ppt/theme/theme22.xml" ContentType="application/vnd.openxmlformats-officedocument.theme+xml"/>
  <Override PartName="/ppt/theme/theme2.xml" ContentType="application/vnd.openxmlformats-officedocument.theme+xml"/>
  <Override PartName="/ppt/theme/theme23.xml" ContentType="application/vnd.openxmlformats-officedocument.theme+xml"/>
  <Override PartName="/ppt/theme/theme3.xml" ContentType="application/vnd.openxmlformats-officedocument.theme+xml"/>
  <Override PartName="/ppt/theme/theme24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27.jpeg" ContentType="image/jpeg"/>
  <Override PartName="/ppt/media/image6.png" ContentType="image/png"/>
  <Override PartName="/ppt/media/image17.jpeg" ContentType="image/jpeg"/>
  <Override PartName="/ppt/media/image10.png" ContentType="image/png"/>
  <Override PartName="/ppt/media/image5.png" ContentType="image/png"/>
  <Override PartName="/ppt/media/image4.jpeg" ContentType="image/jpeg"/>
  <Override PartName="/ppt/media/image7.jpeg" ContentType="image/jpeg"/>
  <Override PartName="/ppt/media/image12.jpeg" ContentType="image/jpeg"/>
  <Override PartName="/ppt/media/image8.png" ContentType="image/png"/>
  <Override PartName="/ppt/media/image25.jpeg" ContentType="image/jpeg"/>
  <Override PartName="/ppt/media/image9.png" ContentType="image/png"/>
  <Override PartName="/ppt/media/image13.jpeg" ContentType="image/jpeg"/>
  <Override PartName="/ppt/media/image11.jpeg" ContentType="image/jpeg"/>
  <Override PartName="/ppt/media/image14.jpeg" ContentType="image/jpeg"/>
  <Override PartName="/ppt/media/image15.png" ContentType="image/png"/>
  <Override PartName="/ppt/media/image23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6.jpeg" ContentType="image/jpeg"/>
  <Override PartName="/ppt/media/image28.jpeg" ContentType="image/jpeg"/>
  <Override PartName="/ppt/media/image29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  <p:sldMasterId id="2147483908" r:id="rId22"/>
    <p:sldMasterId id="2147483921" r:id="rId23"/>
    <p:sldMasterId id="2147483934" r:id="rId24"/>
    <p:sldMasterId id="2147483947" r:id="rId25"/>
  </p:sldMasterIdLst>
  <p:notesMasterIdLst>
    <p:notesMasterId r:id="rId26"/>
  </p:notes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notesMaster" Target="notesMasters/notesMaster1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slide" Target="slides/slide12.xml"/><Relationship Id="rId39" Type="http://schemas.openxmlformats.org/officeDocument/2006/relationships/slide" Target="slides/slide13.xml"/><Relationship Id="rId40" Type="http://schemas.openxmlformats.org/officeDocument/2006/relationships/slide" Target="slides/slide14.xml"/><Relationship Id="rId4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przesunąć slajd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9" name="PlaceHolder 4"/>
          <p:cNvSpPr>
            <a:spLocks noGrp="1"/>
          </p:cNvSpPr>
          <p:nvPr>
            <p:ph type="dt" idx="7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0" name="PlaceHolder 5"/>
          <p:cNvSpPr>
            <a:spLocks noGrp="1"/>
          </p:cNvSpPr>
          <p:nvPr>
            <p:ph type="ftr" idx="7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1" name="PlaceHolder 6"/>
          <p:cNvSpPr>
            <a:spLocks noGrp="1"/>
          </p:cNvSpPr>
          <p:nvPr>
            <p:ph type="sldNum" idx="7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3505F1-A6A2-46C8-A004-E4AFE08D6321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ymbol zastępczy numeru slajdu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9960145-DAD4-430C-983A-42A0A7EFE395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10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ymbol zastępczy numeru slajdu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53920ED-FF19-470B-9D8A-050E31D82D8B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0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10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ymbol zastępczy numeru slajdu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CBA7BCF-05DA-4FB5-8229-FC6345135B9B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3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10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ymbol zastępczy numeru slajdu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A0ABCF7-C982-4251-889B-639CB2A5B773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6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10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878379-EE29-4D63-933C-9FB7E7A1674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5F3178-3DD3-489E-A45E-AA4B40D2B0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07FB694-E1E2-440F-A2EA-48454F24C7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C823686-69F1-494F-9637-D2D167CE3F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19FBD8A-0D58-44B9-AAB5-3924CD6C0E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40CC93D-69DE-4B6B-A76A-5D7CC3E5CC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430B112-9588-4E2A-A46B-CB2F7132D6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CCF6946-E608-4C72-B612-978BD1AA7D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C573BFB-B85A-4625-B0A5-C5AB6505EC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4654FAD-48EB-4D7A-A89E-341061A49E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BDD3191-4D99-432B-B8C2-3D44869F9D3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68F5AC0-E74B-4962-9F54-A6968E6812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EE2F13-EE3C-4451-A671-7692483790B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D64D73E-1F4E-47AD-8BDA-9E72EE641A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7683F1E-1EE7-4189-8856-9B9F5514FA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403DDBE-43EB-43D2-B58F-5B9153E580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E5F64FA-1AF9-40ED-92DB-38EFADDBFD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E92BF37-DAB8-4EC5-954B-3A2765B877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64ECE37-FCBE-456A-8B2B-88459EC6AD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4502003-5EC1-48FD-99CF-FF8BB6D79D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DF497E0-AD22-4C59-9589-90532764B68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14333B7-BAE4-4AB4-9075-2017170189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5770415-AF8E-40E6-B8EF-45E65F51DCB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C69CDE-A959-49FE-9B4A-D301FE16F0A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E169A37-AE54-45B4-B9FE-80461F2FADD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599CC9DE-5E90-4521-8BFB-6CE21B1A5F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F275F0E8-47AE-4886-ABF8-9EE4175925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91B2FCA-4A60-4C81-B8F6-C641695F8E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8B878B8-F438-4517-B220-533FE9D2F0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C5022C67-616D-4435-8E75-1C23E2BCE6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FA837A2-1907-4F93-AFD9-10BB8A32A2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9E152AD-81C2-4692-BF45-E600339C77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C1F9C7E-92F4-41A2-9395-66E9C101F1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79B2704-8050-4514-9AC3-133EBB7271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B0E78F-CCA1-4FF3-9195-4F750E60F3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AA2D2CB2-E0CE-48D6-B1B1-4DBA582ABA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EF03323-8732-4D8A-86B2-44A3404106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BBAB11E-24A0-43B7-969D-CA5322ECD93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2C55938C-2DF5-45B6-B2E4-84F94CABA7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31070F39-2BE0-4D03-8360-599E4488BC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7B2BD95D-7CFA-45DB-A714-A5492DE33D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144FDCC8-AE12-49C7-B2D4-48471398C3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941561E7-6FA3-4D16-A83B-CA5E52B441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CD4531C6-D79B-4AD5-A8CC-24C71DB4EB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149F3981-F496-4812-A743-8727D19155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BFFCE8-10AA-426C-A7AB-BC415BAA4B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A8E65C5-D3A1-4285-A4BC-58E163F934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5AE0C965-FD8D-4335-A3C3-77D0D59A53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AD25B473-2C77-42A7-BEA8-95C71E5EC3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A33E1861-1D21-4307-AE89-2BFFCA47FA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8244F24C-4ADC-49B2-B593-CCC47531B93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08AFE532-7A0F-4C4C-BB00-74C184DBC2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7F3B3D2C-86E3-49DC-82BD-0EE57C007A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C22538C8-00DB-46D2-982F-04100D926E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7D2985D0-4544-469C-A151-0B1973C8BC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7811E84E-D255-414E-8B99-0C32F9AA5D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33A9B3-BC27-49E6-AFF1-0C72BD2B90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ECE0DEE0-D4AA-4362-A850-4D85EE5DEF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8EF18121-0FB0-4216-A556-7172187720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CFC5206D-E1AC-4ECB-A86A-4E46815D10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D86C9B45-5283-4BD0-8340-8CC0FB4002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9B713166-F7B9-4253-815D-FFEF185A02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A966B39B-37E4-4BA8-A4DF-C1B4E30FA7D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5122691C-951F-4713-B861-094F477C3E0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532F176C-7D42-4019-8D0E-8C5EA5062E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E46E36A6-93AB-4ACB-A34C-C30B83E7DE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71303C2E-7557-4FD5-80A4-E7D5255A4E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5939DB-8912-4B62-97F8-E8DC54BB18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10D39BDF-7256-4FD2-855B-F95D0528BE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158C78BD-82D7-46FB-B7FF-B2D38656B2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CEE7CB87-509F-4122-938B-CAF11A8973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8EB31581-DBD1-4391-861B-C7F0E1A5EF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C0590F6D-6F85-4148-9E8D-AE83F4E434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897284CF-9784-4129-84D4-47967E0742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9A7AA26E-B111-4F05-B9B6-054714DF7F7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B34F9D4C-9266-430F-B9CE-3A941512692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E5654286-B61F-4674-94F5-F5168E325BA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C316DCCB-6F54-4562-A645-23BE2275FF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D28B88E-7580-4C29-9469-FFF219BE15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C4429BA1-F423-46E8-B06A-B1A7C9FA46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A43CE139-ECCA-4603-A3F7-950822259B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DB3BD82B-1AA8-4D8D-8728-288C3E69B53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A99F1CA2-C4D0-481A-8AD3-0989C0761E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DA5EDFED-02CA-4CDB-819D-8C966BBCDF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A5085375-5197-4D81-9A80-8B48ED390F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8E227DA6-9C3C-4472-9CE3-53008CFF55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C5E7B935-4F53-4639-87A9-E2F46685CF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65603611-41EB-4EAC-9949-E5320FEE78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26D02DAE-9447-45C6-AAC0-78433E6F56B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1FE303-F393-4528-811C-4FF7F3B35F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034DF66C-8327-4A0A-9DAB-956AB4B2ED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3DFD3048-67F2-49F9-A57B-5D033FF30E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1C0A83FA-C7A3-4700-A960-61800AC2A5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E658A945-721B-4976-B27C-B68EC5A85A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056E48A3-2C30-4A92-AB14-93D86D9C23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FD8977BE-9801-485F-9286-83205D5E7B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09593AF4-B02D-4468-997F-D7551C0F84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826DE392-60BF-4569-B0A9-18CB6031C9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AAA4802C-FA32-44CA-9C87-14E48898E7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599ED6C0-D769-49DF-8329-23776A06BF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E233012-2AFF-453F-86DF-C9FD1B2679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82B3B720-3FC9-4035-B19C-39A7231BE7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725C172C-FED1-41EE-A552-5C8D9F1C3CA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9AB172DD-30D0-4E0C-BE1B-4E43DEC5156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B07D7147-6050-4F05-AC08-7DC0568D60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5A21F749-406F-4F02-83B8-FAE7605EF2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AF8A1E90-663D-422F-A7DC-04C57EA3B6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6A3949C0-EEA3-4EF0-B4C8-BC6A6BCD28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0647C210-BA1A-48F1-8C48-969DB14FBF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01295F18-54ED-41F9-8BB0-2684D6DB75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1EB0831B-90AA-4D88-BA75-E7EA387C65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9F08AA-97F7-4A22-A77A-23DF4F2DBC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BA6064-D106-4030-ABA5-013AFB36C2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81C0D454-D573-4AB6-A5E8-551F83F0B7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0800004D-BCF5-44B8-B4AE-2ECB77DEC3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9A18EE66-F658-42EF-93CA-3D59B4B378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CA299C0D-CC2F-494A-8F76-B26A685DD9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954C8F6E-5846-47CA-B940-2B086D36200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870D5F7F-7EE3-40FD-8A97-FDE320A72F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62218EED-8F82-47EA-945C-9358776DB1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B0C1DADC-F4FA-47CD-BB1F-79B94D551F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B90D94E7-08F3-4BCE-AA7F-160123748B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12F67351-D2F0-4D5D-B7E0-20658876E5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8494E5-162D-4E2A-932C-B3C226B2DE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90FED448-9E16-4419-8990-C8EA99E532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8B6D6DF8-5DC6-4C7C-8752-B2262E06EC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EEFE90C6-2496-4B80-A2AB-3618C2B7C7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60026790-EAF9-4C30-B086-3A6D9C1823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467DFBD8-7771-465E-927F-B1160ACBE7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2599B879-650B-4FB8-904B-472C8266E8B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40BD93F7-B051-4444-B7B0-117F2B108E7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CDAAC3FC-D412-41F9-B492-2248A441F2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F4A7C232-60E4-43EE-B4A9-12D50E6FB2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8DEE5BB0-7426-4F7B-A4AF-014B2B341B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7FF839-A1C2-4184-994F-B9D897DD93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3C9F21F0-16C9-4B56-BE21-632C3EDCCE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DF7106BF-C04C-4DBD-A9DE-3866D38462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17DE8349-D233-45A4-968D-787EC8F77B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CC07D27A-5D8E-49F2-9770-DD613F6738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E3153EF6-6296-41B3-B441-2A8771B896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B7D631F3-8724-4A23-9741-275F4DF934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D358C5D5-7203-4DC6-AFB5-2698D13492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1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C3D5475A-7B39-4F68-A0B9-C68AB39660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656332A5-AAC4-411C-89E1-A5A168B5B6C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B2CDDAF6-80B0-4B2F-89FB-3392677BBE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103EEB-8935-49A4-B03B-20E8BF8DC3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81C12A39-6184-4780-8C40-232A1C6C3C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4C86D6AD-A8EE-49C1-9D85-67D4837ED6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35AA35C8-74D9-4869-B8A5-2607D3830C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421C7B95-481B-448D-BEB4-57A5F5C52B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1E7D8453-4A03-4182-B534-2FB90CAC56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D4C6B301-F5A9-4296-8415-00C74ED266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07F59BEC-70EB-4807-90FF-AD15F42E2F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E25E3D4E-87AF-47D4-BF46-744AC74915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421E7461-2012-4607-8193-FF46CC7A90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49BE5BA9-5238-4263-8771-F0C16298C2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D6315B-8773-49D3-BC5D-6462A46E32B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7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8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8A751131-3854-45CE-BE3E-BAB67F18E7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8095A860-5584-4FA7-8AA6-5906CF84FC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A8547199-54F5-4AEB-8D76-B92D195832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10BD6162-7A05-475C-8DCD-DE6BDE675F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6D623954-BA27-46BD-9FE3-41FBE757B4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53D32FC6-BA5E-4A1C-ACA6-115650EAC7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0723EA2C-1745-4BAA-85E6-CC4CAA1DE2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2D9A7C35-2712-4657-999F-20ECC83A4A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7CA7C7A0-F6DA-44BB-93D4-79791B30A0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96229DEA-690E-40D4-B988-0221E9152E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E38A4B4-ABBC-42FD-838E-E1A301CC50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D5E0276A-6500-4B06-B32D-CB29D55730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3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586FB5A4-6F10-4CDF-9486-66BFBD9CE95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9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EA504906-2BD0-4B43-9D9B-6909532AE91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49FAB414-7AC7-4E88-9E58-7F37D1DC3A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7097EA0F-6E68-4BE3-B519-1647F697FE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D1A4222A-3A8E-4624-8FB8-BEB2396A1C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286290B3-D282-4611-B175-2EB57FAADE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F5D5221A-4E2F-448A-9F9D-99805AF7C0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32D789D1-B898-4261-AD86-71B6A12DEB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BE672C0B-6070-43DF-8747-413C0F366F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73F68C2-A1D1-4EF8-BEC9-3714C67071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5FA49633-881E-433A-BAC9-BCBE887118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2A60DDBA-1ADD-4628-84EA-E2DBC7CCC3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ED4007D3-4167-48DF-BAD6-00283610BD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6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7F5F2342-2D1D-40C7-87ED-2865D59ED64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9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0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1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2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3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7D83D8D4-873A-4CD6-8A7F-2D3F104F28E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ACF6B786-F131-4155-92BE-E16EFC6B68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0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A845883A-E6B8-4658-816A-55D48A182E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040E6A4E-E1FB-4DE0-BC0E-332C12A4A8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59B57800-2DC1-4075-B354-7A30D06504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8A603F68-8806-4283-A1E9-995ABAF90E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49D90CB-6AB7-4D8F-8353-C810D0E5F2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60E39168-3D71-4726-95C5-DEB7B63CE9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B41F8925-A5D7-4CB9-B6D1-2166C8E0C5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CA5F66B6-CECD-4A03-A333-A9B3E3F4B4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2BF23F71-2B69-4007-89BF-9CED5233FB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2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40662436-C56F-4DF4-B15A-C0415E4452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5D74F70D-0A3C-41F6-84E0-DE82DD7FC12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1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2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3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4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D695747D-DE6C-43B9-A269-A696E4D35AD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F056734A-9D73-466C-AD1C-E0B8638ED0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1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2C14C0B5-C534-4381-A5B3-8297F636FF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97984E6A-BA05-4787-AFD6-7867207FAFC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2435C0C-6ACD-4478-827C-71B683ADEE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2ADC010D-788E-4E88-8CDD-C72E1E54BE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0AC64E79-AC12-4B21-A6F1-C3F4CB76BB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3D512BD9-0BCA-4776-8981-9E76FD886A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2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6C387642-5B0B-4D50-B2CD-50F3F3BD31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6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89047BD7-265F-48B6-AE15-14F26FF6A8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6972FBA7-BB65-4688-9355-F4C397A6DB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3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01D2EA2E-54F9-4C35-835A-BD50FC08FE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7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8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D0998DC7-4967-4B57-825B-F55DB8F4BC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5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50529D8B-F6AA-4597-9108-CF99B0303A3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E5AF930-0223-4B91-BD82-8B78DFD9D7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9739ED-A59F-4953-8B46-4AEE090838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1FBEDE1-6D70-48A5-AE1B-32758F1CBF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A06691C-6496-4F4B-B882-AF510321B1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4286E58-557D-4A5D-A24C-FF260A6BD7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7F45721-DE8D-4DEC-A137-AE1B2AD2C3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A6D64D2-4F57-47E0-A239-1AB91BE708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1493BA2-2DDF-422E-B133-4FF6B73A7ED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4837CFC-5626-46ED-99B2-0FE75618E5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5B9D976-F9B2-47D0-B7A4-6B04E9E480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9737ADD-ABD7-49B2-8CCD-BA1D19CEF8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53D2D7D-6CD0-49E3-AD4F-85C8EDC55C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729EBB-156C-4794-B62B-09855B88EF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BD9E10-D204-4C8B-B637-5395579079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0716B7B-28B3-437D-A14C-E1DE40EE0D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F7FBD11-ADA9-4A4E-8CF4-8357FA0142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FA52E9C-2EC9-4EC3-A980-B1E0902347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62B5F59-6968-4EF7-8131-2F58283107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6B8F6C4-D6EC-4662-8C08-B36020EF2D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5870A5A-769A-4FAE-9C04-DC8E81077B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FAD2D7B-2EEE-46D5-9DDF-1A7F276E57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F49385-45C5-4E73-8AD6-80604CFE59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6D723E2-A89A-46C1-8E0B-642538616A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41E064-71FE-4AD4-9CF4-308B361795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76521E3-3CDA-4EF5-81A3-B356752B6F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4B1EC60-6069-4B0A-83C5-C36BCD99CD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8EDCC34-912C-4910-B5F5-34E7409864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BBC896F-9355-47BB-8A20-44ED994B33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4D1050B-FD97-4CD5-A887-8CD5229775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0C027F9-9A06-4806-A35F-78D3F078E2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18AEB97-EB35-466D-99C8-AB6C058BF3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8948CF6-8178-4E0A-8064-814E868B02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F096F67-13FA-41C2-A316-56C2172172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14981AE-872A-42D7-A180-A7B0D7B7E7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CA5427-3AFC-443A-A716-AFF44EF344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C1918A0-1339-4706-8AA8-89BB328E4F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21B6B35-CA10-428C-A4FD-7F1DC99AE4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F44453D-EA7B-4A36-8AC7-D732213E1A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15B23DE-6E28-4AA9-867B-CE6B4B4158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A62C7FB-D1F4-45FA-893D-A9D75653B8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6804B7C-04E2-4194-91E6-16F23B40D5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B8C210D-02D6-468A-835B-344C933C24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A7C6618-0217-4ED6-84DA-65405BCEDC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07E7451-56C7-4151-8BBC-D2D2F1CC53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F147FFF-075D-4B60-810F-664DAD3D2E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AFF9A2-FB03-49F9-BAC2-BF383993A8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616374C-16FB-4025-B5ED-F28BA918E0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59A3565-67CE-4121-9595-0D4F6318B1E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50B32F7-DE4B-4663-B1A9-2DF2D755B7F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DD9D78F-F7E6-4AAE-9530-DB3063D0A4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5AFC4B2-6CAE-4F59-99FF-3C241C7417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511954A-B340-4C27-9111-B13F9162FB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F2BD2D1-1555-44AF-B6EA-1237222311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84DD80B-2578-4590-ADE3-4CC34FDB6B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A608110-683F-477B-BC13-3EA72E973A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6ED5554-F086-438B-AEC3-AD3F90D3BE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387C48-0394-46D4-ADF3-127731E1EE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0F2064D-E607-4A65-B53A-7121B4317C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F6FC189-E52D-4945-BA27-EEF6AA8767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423A57E-8D38-4BB8-B63E-AE9D51C706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0EC7575-37DD-4073-953A-E0552A363B4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47ED7B2-C55A-4CC6-8525-8D5061F1417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6DA271C-E734-43D0-A4B1-8265468253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F7256E7-7A4D-4B01-A024-02BDE8EB5A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B47151A-310A-4B7B-92E9-A027394191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734331C-EDF5-4934-93C0-41B6676B8C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E33E43F-EF33-47BD-8208-4A155B2C21D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6252A8-C063-4298-8C1C-F7A55CE169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87240" y="1884240"/>
            <a:ext cx="8694720" cy="14579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D317304-AB10-4A5A-BC7D-1B811D2DBF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FF004FD-4884-417D-90AB-2A3736E3D0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18CD53F-FF42-43CF-AF84-311D9A49D2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0F770CB-032F-4BAE-954B-4B07F9B280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87240" y="5922720"/>
            <a:ext cx="869472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A203814-C8F5-4BCE-B606-393A3D3265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5142600" y="505944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68724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/>
          </p:nvPr>
        </p:nvSpPr>
        <p:spPr>
          <a:xfrm>
            <a:off x="5142600" y="5922720"/>
            <a:ext cx="42429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99E167F-8024-4EED-9E19-4D503C3249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62700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566760" y="505944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/>
          </p:nvPr>
        </p:nvSpPr>
        <p:spPr>
          <a:xfrm>
            <a:off x="68724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/>
          </p:nvPr>
        </p:nvSpPr>
        <p:spPr>
          <a:xfrm>
            <a:off x="362700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/>
          </p:nvPr>
        </p:nvSpPr>
        <p:spPr>
          <a:xfrm>
            <a:off x="6566760" y="5922720"/>
            <a:ext cx="2799360" cy="788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89000"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AD15181-DF37-4B4B-B7D8-5C686A372B2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915F432-2585-487A-BEEC-EDC5D3CF0A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210DC97-5F39-439C-83DE-A288F7AC0D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E83D40F2-6C0E-4401-A9D8-A10F7E0B54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2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58.xml"/><Relationship Id="rId8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4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0.xml"/><Relationship Id="rId8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76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88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51000"/>
          </a:bodyPr>
          <a:p>
            <a:pPr marL="220320" indent="-165240" algn="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349560" indent="-1162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2" marL="582840" indent="-1162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3" marL="815760" indent="-1162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1049040" indent="-1162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0B8CD6-F6FD-42A7-99C1-B2C15BAE0FB3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93720" y="503280"/>
            <a:ext cx="3251160" cy="1765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4286160" y="1089000"/>
            <a:ext cx="5102280" cy="5372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93720" y="2268360"/>
            <a:ext cx="3251160" cy="420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 algn="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 idx="28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ftr" idx="29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6"/>
          <p:cNvSpPr>
            <a:spLocks noGrp="1"/>
          </p:cNvSpPr>
          <p:nvPr>
            <p:ph type="sldNum" idx="30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652CFF-3FBD-47C5-8D05-23BF1B3C889C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vert="eaVert">
            <a:normAutofit fontScale="39000"/>
          </a:bodyPr>
          <a:p>
            <a:pPr marL="168480" indent="-126360" algn="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267120" indent="-88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2" marL="445680" indent="-88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3" marL="623880" indent="-88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802080" indent="-88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 idx="31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 idx="32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 idx="33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7C83B1-2975-4753-AFC8-C35252228617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983280" y="1728720"/>
            <a:ext cx="2232000" cy="309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287280" y="1728720"/>
            <a:ext cx="6543720" cy="3095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vert="eaVert">
            <a:normAutofit fontScale="83000"/>
          </a:bodyPr>
          <a:p>
            <a:pPr marL="358560" indent="-268920" algn="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56916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2" marL="94860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3" marL="132804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1707480" indent="-189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dt" idx="34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 idx="35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sldNum" idx="36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9C5D90-6DCE-476E-89FD-C008F9119ECF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dt" idx="37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ftr" idx="38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0" name="PlaceHolder 5"/>
          <p:cNvSpPr>
            <a:spLocks noGrp="1"/>
          </p:cNvSpPr>
          <p:nvPr>
            <p:ph type="sldNum" idx="39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6DDE4A-B9FD-43E0-BA28-F4B757A8855C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1260360" y="1236600"/>
            <a:ext cx="7559640" cy="26319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60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dt" idx="40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ftr" idx="41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sldNum" idx="42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DB53AB6-FCD4-4919-A400-E367781BC167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1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title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dt" idx="43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ftr" idx="44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 type="sldNum" idx="45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B59C01F-43C6-40C1-9126-0239575FA0EC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60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898989"/>
                </a:solidFill>
                <a:latin typeface="Arial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dt" idx="46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ftr" idx="47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PlaceHolder 5"/>
          <p:cNvSpPr>
            <a:spLocks noGrp="1"/>
          </p:cNvSpPr>
          <p:nvPr>
            <p:ph type="sldNum" idx="48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E31740-1E12-4B09-B404-3F79452F22A6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title"/>
          </p:nvPr>
        </p:nvSpPr>
        <p:spPr>
          <a:xfrm>
            <a:off x="503280" y="1768320"/>
            <a:ext cx="4459320" cy="48560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 type="title"/>
          </p:nvPr>
        </p:nvSpPr>
        <p:spPr>
          <a:xfrm>
            <a:off x="5114880" y="1768320"/>
            <a:ext cx="4460760" cy="48560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 type="dt" idx="49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5" name="PlaceHolder 5"/>
          <p:cNvSpPr>
            <a:spLocks noGrp="1"/>
          </p:cNvSpPr>
          <p:nvPr>
            <p:ph type="ftr" idx="50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6" name="PlaceHolder 6"/>
          <p:cNvSpPr>
            <a:spLocks noGrp="1"/>
          </p:cNvSpPr>
          <p:nvPr>
            <p:ph type="sldNum" idx="51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0CA082-5C76-44C1-8DC4-6B3D287774F7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7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693720" y="403200"/>
            <a:ext cx="8694720" cy="146052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693720" y="1852560"/>
            <a:ext cx="4265640" cy="90792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b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title"/>
          </p:nvPr>
        </p:nvSpPr>
        <p:spPr>
          <a:xfrm>
            <a:off x="693720" y="2760840"/>
            <a:ext cx="4265640" cy="40622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 type="body"/>
          </p:nvPr>
        </p:nvSpPr>
        <p:spPr>
          <a:xfrm>
            <a:off x="5103720" y="1852560"/>
            <a:ext cx="4284720" cy="90792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100000"/>
              </a:lnSpc>
              <a:spcAft>
                <a:spcPts val="1414"/>
              </a:spcAft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5"/>
          <p:cNvSpPr>
            <a:spLocks noGrp="1"/>
          </p:cNvSpPr>
          <p:nvPr>
            <p:ph type="title"/>
          </p:nvPr>
        </p:nvSpPr>
        <p:spPr>
          <a:xfrm>
            <a:off x="5103720" y="2760840"/>
            <a:ext cx="4284720" cy="40622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6"/>
          <p:cNvSpPr>
            <a:spLocks noGrp="1"/>
          </p:cNvSpPr>
          <p:nvPr>
            <p:ph type="dt" idx="52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PlaceHolder 7"/>
          <p:cNvSpPr>
            <a:spLocks noGrp="1"/>
          </p:cNvSpPr>
          <p:nvPr>
            <p:ph type="ftr" idx="53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1" name="PlaceHolder 8"/>
          <p:cNvSpPr>
            <a:spLocks noGrp="1"/>
          </p:cNvSpPr>
          <p:nvPr>
            <p:ph type="sldNum" idx="54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6B25E26-C632-4F3D-80A4-F40C86980E2A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dt" idx="55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ftr" idx="56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 type="sldNum" idx="57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1EF6299-512F-40CA-81C0-33374A47434A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60360" y="1236600"/>
            <a:ext cx="7559640" cy="2631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60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8F0D12-E852-4E0C-BB2C-4AC630DEE0F4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dt" idx="58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 type="ftr" idx="59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sldNum" idx="60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345B5A-5EF4-4F57-8162-CD85B02D9512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693720" y="503280"/>
            <a:ext cx="3251160" cy="17654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title"/>
          </p:nvPr>
        </p:nvSpPr>
        <p:spPr>
          <a:xfrm>
            <a:off x="4286160" y="1089000"/>
            <a:ext cx="5102280" cy="537228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8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2" name="PlaceHolder 3"/>
          <p:cNvSpPr>
            <a:spLocks noGrp="1"/>
          </p:cNvSpPr>
          <p:nvPr>
            <p:ph type="body"/>
          </p:nvPr>
        </p:nvSpPr>
        <p:spPr>
          <a:xfrm>
            <a:off x="693720" y="2268360"/>
            <a:ext cx="3251160" cy="420048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3" name="PlaceHolder 4"/>
          <p:cNvSpPr>
            <a:spLocks noGrp="1"/>
          </p:cNvSpPr>
          <p:nvPr>
            <p:ph type="dt" idx="61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4" name="PlaceHolder 5"/>
          <p:cNvSpPr>
            <a:spLocks noGrp="1"/>
          </p:cNvSpPr>
          <p:nvPr>
            <p:ph type="ftr" idx="62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5" name="PlaceHolder 6"/>
          <p:cNvSpPr>
            <a:spLocks noGrp="1"/>
          </p:cNvSpPr>
          <p:nvPr>
            <p:ph type="sldNum" idx="63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BFFB7E-4668-4A4A-997B-FE13E184413E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693720" y="503280"/>
            <a:ext cx="3251160" cy="17654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title"/>
          </p:nvPr>
        </p:nvSpPr>
        <p:spPr>
          <a:xfrm>
            <a:off x="4286160" y="1089000"/>
            <a:ext cx="5102280" cy="537228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693720" y="2268360"/>
            <a:ext cx="3251160" cy="420048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 type="dt" idx="64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6" name="PlaceHolder 5"/>
          <p:cNvSpPr>
            <a:spLocks noGrp="1"/>
          </p:cNvSpPr>
          <p:nvPr>
            <p:ph type="ftr" idx="65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7" name="PlaceHolder 6"/>
          <p:cNvSpPr>
            <a:spLocks noGrp="1"/>
          </p:cNvSpPr>
          <p:nvPr>
            <p:ph type="sldNum" idx="66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67D81B-3A26-4967-987B-9464BECD5B44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6" name="PlaceHolder 3"/>
          <p:cNvSpPr>
            <a:spLocks noGrp="1"/>
          </p:cNvSpPr>
          <p:nvPr>
            <p:ph type="dt" idx="67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7" name="PlaceHolder 4"/>
          <p:cNvSpPr>
            <a:spLocks noGrp="1"/>
          </p:cNvSpPr>
          <p:nvPr>
            <p:ph type="ftr" idx="68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8" name="PlaceHolder 5"/>
          <p:cNvSpPr>
            <a:spLocks noGrp="1"/>
          </p:cNvSpPr>
          <p:nvPr>
            <p:ph type="sldNum" idx="69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843B96-7D8D-4FCB-9F9F-BCC99E444653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PlaceHolder 1"/>
          <p:cNvSpPr>
            <a:spLocks noGrp="1"/>
          </p:cNvSpPr>
          <p:nvPr>
            <p:ph type="title"/>
          </p:nvPr>
        </p:nvSpPr>
        <p:spPr>
          <a:xfrm>
            <a:off x="7308720" y="301680"/>
            <a:ext cx="2266920" cy="63230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6" name="PlaceHolder 2"/>
          <p:cNvSpPr>
            <a:spLocks noGrp="1"/>
          </p:cNvSpPr>
          <p:nvPr>
            <p:ph type="body"/>
          </p:nvPr>
        </p:nvSpPr>
        <p:spPr>
          <a:xfrm>
            <a:off x="503280" y="301680"/>
            <a:ext cx="6653160" cy="63230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7" name="PlaceHolder 3"/>
          <p:cNvSpPr>
            <a:spLocks noGrp="1"/>
          </p:cNvSpPr>
          <p:nvPr>
            <p:ph type="dt" idx="70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8" name="PlaceHolder 4"/>
          <p:cNvSpPr>
            <a:spLocks noGrp="1"/>
          </p:cNvSpPr>
          <p:nvPr>
            <p:ph type="ftr" idx="71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9" name="PlaceHolder 5"/>
          <p:cNvSpPr>
            <a:spLocks noGrp="1"/>
          </p:cNvSpPr>
          <p:nvPr>
            <p:ph type="sldNum" idx="72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51D6D8-2987-4F27-9492-C60FA68235EC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59000"/>
          </a:bodyPr>
          <a:p>
            <a:pPr indent="0" algn="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7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8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9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DDCFD4-FFBF-421D-B030-344B35D4FEC4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60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 algn="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898989"/>
                </a:solidFill>
                <a:latin typeface="Arial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 idx="10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 idx="11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sldNum" idx="12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A2FEF99-A871-4416-AAFB-7EAB3223F935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4032360" y="3854520"/>
            <a:ext cx="2514600" cy="969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45000"/>
          </a:bodyPr>
          <a:p>
            <a:pPr indent="0" algn="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6699240" y="3854520"/>
            <a:ext cx="2516040" cy="969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 fontScale="45000"/>
          </a:bodyPr>
          <a:p>
            <a:pPr indent="0" algn="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dt" idx="13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ftr" idx="14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sldNum" idx="15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BE8635-C9B8-49D6-8689-DBC4BA0DC761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93720" y="403200"/>
            <a:ext cx="8694720" cy="1460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93720" y="1852560"/>
            <a:ext cx="4265640" cy="907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rmAutofit/>
          </a:bodyPr>
          <a:p>
            <a:pPr marL="432000" indent="-324000" algn="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title"/>
          </p:nvPr>
        </p:nvSpPr>
        <p:spPr>
          <a:xfrm>
            <a:off x="693720" y="2760840"/>
            <a:ext cx="4265640" cy="406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 algn="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03720" y="1852560"/>
            <a:ext cx="4284720" cy="907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rmAutofit/>
          </a:bodyPr>
          <a:p>
            <a:pPr indent="0" algn="r">
              <a:lnSpc>
                <a:spcPct val="100000"/>
              </a:lnSpc>
              <a:spcAft>
                <a:spcPts val="1414"/>
              </a:spcAft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title"/>
          </p:nvPr>
        </p:nvSpPr>
        <p:spPr>
          <a:xfrm>
            <a:off x="5103720" y="2760840"/>
            <a:ext cx="4284720" cy="4062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 algn="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dt" idx="16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ftr" idx="17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8"/>
          <p:cNvSpPr>
            <a:spLocks noGrp="1"/>
          </p:cNvSpPr>
          <p:nvPr>
            <p:ph type="sldNum" idx="18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B16A6C-D9E4-4ABC-8B94-951367A82882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dt" idx="19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ftr" idx="20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sldNum" idx="21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97B255-4BB5-4CB0-B013-6E17C75EE4B0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dt" idx="22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ftr" idx="23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24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E5FF8F-C80B-477F-9BF4-1E55ED5E9DCA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93720" y="503280"/>
            <a:ext cx="3251160" cy="1765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4286160" y="1089000"/>
            <a:ext cx="5102280" cy="5372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 algn="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br>
              <a:rPr sz="3200"/>
            </a:b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br>
              <a:rPr sz="2800"/>
            </a:b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br>
              <a:rPr sz="24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93720" y="2268360"/>
            <a:ext cx="3251160" cy="420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 algn="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000000"/>
                </a:solidFill>
                <a:latin typeface="Arial"/>
              </a:rPr>
              <a:t>Kliknij, aby edytować style wzorca tekstu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dt" idx="25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ftr" idx="26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pl-PL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sldNum" idx="27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400" spc="-1" strike="noStrike">
                <a:solidFill>
                  <a:srgbClr val="000000"/>
                </a:solidFill>
                <a:latin typeface="Arial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EDC944-5937-4E41-8254-B3C4DF765650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9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2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4.jpeg"/><Relationship Id="rId6" Type="http://schemas.openxmlformats.org/officeDocument/2006/relationships/slideLayout" Target="../slideLayouts/slideLayout19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19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9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9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slideLayout" Target="../slideLayouts/slideLayout179.xml"/><Relationship Id="rId1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9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29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9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9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726480" y="1628640"/>
            <a:ext cx="6914520" cy="1786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4800" spc="-1" strike="noStrike">
                <a:solidFill>
                  <a:srgbClr val="000000"/>
                </a:solidFill>
                <a:latin typeface="Calibri"/>
              </a:rPr>
              <a:t>KONCEPCJA DALTOŃSKA</a:t>
            </a: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3" name="PlaceHolder 2"/>
          <p:cNvSpPr>
            <a:spLocks noGrp="1"/>
          </p:cNvSpPr>
          <p:nvPr>
            <p:ph type="subTitle"/>
          </p:nvPr>
        </p:nvSpPr>
        <p:spPr>
          <a:xfrm>
            <a:off x="2310120" y="5195520"/>
            <a:ext cx="5183640" cy="969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 anchorCtr="1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Przedszkole 81 w Lublinie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3657600" y="159480"/>
            <a:ext cx="2989800" cy="8852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TABLICA ZADAŃ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PlaceHolder 2"/>
          <p:cNvSpPr>
            <a:spLocks noGrp="1"/>
          </p:cNvSpPr>
          <p:nvPr>
            <p:ph/>
          </p:nvPr>
        </p:nvSpPr>
        <p:spPr>
          <a:xfrm>
            <a:off x="504000" y="2466720"/>
            <a:ext cx="4459320" cy="23810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 anchorCtr="1">
            <a:normAutofit/>
          </a:bodyPr>
          <a:p>
            <a:pPr indent="0" algn="ctr">
              <a:lnSpc>
                <a:spcPct val="10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Dzieci w każdy poniedziałek otrzymują zestaw zadań do wykonania w ciągu tygodnia. Ich liczba jest dostosowana do możliwości dzieci. Nasi wychowankowie sami planują, kiedy wykonają dane zadanie, przez co uczą się samodzielności i odpowiedzialności.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2" name="Picture 2" descr="02f6689f-9685-47a4-ae6f-a431bd93ab17@eurprd05"/>
          <p:cNvPicPr/>
          <p:nvPr/>
        </p:nvPicPr>
        <p:blipFill>
          <a:blip r:embed="rId2"/>
          <a:srcRect l="0" t="0" r="0" b="30893"/>
          <a:stretch/>
        </p:blipFill>
        <p:spPr>
          <a:xfrm>
            <a:off x="5554800" y="1154520"/>
            <a:ext cx="4021920" cy="49417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Obraz 33" descr="Obraz zawierający tekst, wizytówka&#10;&#10;Opis wygenerowany automatycznie"/>
          <p:cNvPicPr/>
          <p:nvPr/>
        </p:nvPicPr>
        <p:blipFill>
          <a:blip r:embed="rId2"/>
          <a:stretch/>
        </p:blipFill>
        <p:spPr>
          <a:xfrm>
            <a:off x="5218200" y="1005480"/>
            <a:ext cx="3084120" cy="5548680"/>
          </a:xfrm>
          <a:prstGeom prst="rect">
            <a:avLst/>
          </a:prstGeom>
          <a:ln w="12600">
            <a:noFill/>
          </a:ln>
        </p:spPr>
      </p:pic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504000" y="2390760"/>
            <a:ext cx="4358160" cy="23990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INSTRUKCJA ZADANIA DALTOŃSKIEGO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3098160" y="676080"/>
            <a:ext cx="3941640" cy="82332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SAMODZIELNOŚĆ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6" name="Picture 2" descr="4a5a8baf-f4d0-44e4-bd78-569baebcf6f0@eurprd05"/>
          <p:cNvPicPr/>
          <p:nvPr/>
        </p:nvPicPr>
        <p:blipFill>
          <a:blip r:embed="rId2"/>
          <a:srcRect l="0" t="0" r="0" b="12377"/>
          <a:stretch/>
        </p:blipFill>
        <p:spPr>
          <a:xfrm>
            <a:off x="1287000" y="1681560"/>
            <a:ext cx="7276320" cy="2803320"/>
          </a:xfrm>
          <a:prstGeom prst="rect">
            <a:avLst/>
          </a:prstGeom>
          <a:ln w="12600">
            <a:noFill/>
          </a:ln>
        </p:spPr>
      </p:pic>
      <p:pic>
        <p:nvPicPr>
          <p:cNvPr id="1047" name="Picture 3" descr="d70cf8d7-cc90-41fe-ae92-3e51235a3a06@eurprd05"/>
          <p:cNvPicPr/>
          <p:nvPr/>
        </p:nvPicPr>
        <p:blipFill>
          <a:blip r:embed="rId3"/>
          <a:srcRect l="5038" t="26970" r="24177" b="39153"/>
          <a:stretch/>
        </p:blipFill>
        <p:spPr>
          <a:xfrm>
            <a:off x="4052880" y="4835880"/>
            <a:ext cx="2031840" cy="1726200"/>
          </a:xfrm>
          <a:prstGeom prst="rect">
            <a:avLst/>
          </a:prstGeom>
          <a:ln w="12600">
            <a:noFill/>
          </a:ln>
        </p:spPr>
      </p:pic>
      <p:pic>
        <p:nvPicPr>
          <p:cNvPr id="1048" name="Picture 5" descr="9adfbb80-e04f-4c2c-bb8d-bb4fe3415742@eurprd05"/>
          <p:cNvPicPr/>
          <p:nvPr/>
        </p:nvPicPr>
        <p:blipFill>
          <a:blip r:embed="rId4"/>
          <a:srcRect l="0" t="52503" r="0" b="7356"/>
          <a:stretch/>
        </p:blipFill>
        <p:spPr>
          <a:xfrm>
            <a:off x="1287000" y="4849920"/>
            <a:ext cx="2399400" cy="1712160"/>
          </a:xfrm>
          <a:prstGeom prst="rect">
            <a:avLst/>
          </a:prstGeom>
          <a:ln w="12600">
            <a:noFill/>
          </a:ln>
        </p:spPr>
      </p:pic>
      <p:pic>
        <p:nvPicPr>
          <p:cNvPr id="1049" name="Picture 4" descr="9adfbb80-e04f-4c2c-bb8d-bb4fe3415742@eurprd05"/>
          <p:cNvPicPr/>
          <p:nvPr/>
        </p:nvPicPr>
        <p:blipFill>
          <a:blip r:embed="rId5"/>
          <a:srcRect l="0" t="0" r="0" b="53751"/>
          <a:stretch/>
        </p:blipFill>
        <p:spPr>
          <a:xfrm>
            <a:off x="6378840" y="4815360"/>
            <a:ext cx="2149920" cy="17676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3809880" y="621000"/>
            <a:ext cx="3383280" cy="6285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UMIEJĘTNOŚCI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1" name="Picture 2" descr="7715fc4f-c55d-481b-933d-62c5ea62666d@eurprd05"/>
          <p:cNvPicPr/>
          <p:nvPr/>
        </p:nvPicPr>
        <p:blipFill>
          <a:blip r:embed="rId2"/>
          <a:stretch/>
        </p:blipFill>
        <p:spPr>
          <a:xfrm>
            <a:off x="5329800" y="1663560"/>
            <a:ext cx="4151160" cy="2337840"/>
          </a:xfrm>
          <a:prstGeom prst="rect">
            <a:avLst/>
          </a:prstGeom>
          <a:ln w="12600">
            <a:noFill/>
          </a:ln>
        </p:spPr>
      </p:pic>
      <p:pic>
        <p:nvPicPr>
          <p:cNvPr id="1052" name="Picture 3" descr="1c59a5df-5857-4e4f-a19e-3a4cc3e53387@eurprd05"/>
          <p:cNvPicPr/>
          <p:nvPr/>
        </p:nvPicPr>
        <p:blipFill>
          <a:blip r:embed="rId3"/>
          <a:stretch/>
        </p:blipFill>
        <p:spPr>
          <a:xfrm>
            <a:off x="599760" y="4415760"/>
            <a:ext cx="4151160" cy="2334600"/>
          </a:xfrm>
          <a:prstGeom prst="rect">
            <a:avLst/>
          </a:prstGeom>
          <a:ln w="12600">
            <a:noFill/>
          </a:ln>
        </p:spPr>
      </p:pic>
      <p:pic>
        <p:nvPicPr>
          <p:cNvPr id="1053" name="Picture 4" descr="988e4f65-4d58-401e-ab8f-7443ed4ffedf@eurprd05"/>
          <p:cNvPicPr/>
          <p:nvPr/>
        </p:nvPicPr>
        <p:blipFill>
          <a:blip r:embed="rId4"/>
          <a:stretch/>
        </p:blipFill>
        <p:spPr>
          <a:xfrm>
            <a:off x="599760" y="1663560"/>
            <a:ext cx="4151160" cy="2338200"/>
          </a:xfrm>
          <a:prstGeom prst="rect">
            <a:avLst/>
          </a:prstGeom>
          <a:ln w="12600">
            <a:noFill/>
          </a:ln>
        </p:spPr>
      </p:pic>
      <p:pic>
        <p:nvPicPr>
          <p:cNvPr id="1054" name="Picture 5" descr="3bfff8d1-2de2-4ac5-8faf-7bd083da63d4@eurprd05"/>
          <p:cNvPicPr/>
          <p:nvPr/>
        </p:nvPicPr>
        <p:blipFill>
          <a:blip r:embed="rId5"/>
          <a:stretch/>
        </p:blipFill>
        <p:spPr>
          <a:xfrm>
            <a:off x="5118120" y="4456440"/>
            <a:ext cx="3582720" cy="20149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4800" spc="-1" strike="noStrike">
                <a:solidFill>
                  <a:srgbClr val="000000"/>
                </a:solidFill>
                <a:latin typeface="Calibri"/>
              </a:rPr>
              <a:t>DZIĘKUJEMY</a:t>
            </a: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3120480" y="1297800"/>
            <a:ext cx="3715560" cy="6987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b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PLAN DALTOŃSKI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 type="subTitle"/>
          </p:nvPr>
        </p:nvSpPr>
        <p:spPr>
          <a:xfrm>
            <a:off x="1260360" y="2255400"/>
            <a:ext cx="7559640" cy="387108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Proces dydaktyczno – wychowawczy edukacji daltońskiej jest wizualizowany, co pozwala dzieciom lepiej zrozumieć i zapamiętać zasady obowiązujące w grupie, zadania do wykonania. Urządzamy otoczenie, w którym dziecko czuje się bezpiecznie, gdzie panują jasne, przewidywalne zasady, umożliwiamy dzieciom samodzielna pracę.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Wizualizacja – obrazy to instrukcje, które pomogą dziecku samodzielnie wykonać zadanie. Służą temu różne tablice wizualizujące zadania i obowiązki oraz pomoce dydaktyczne. Każdy oddział został wyposażony w pomoce dydaktyczne niezbędne do realizacji planu daltońskiego: - tablice magnetyczne: zadań/ planowania pracy, pary do współpracy, obecności - sygnalizator - zegar daltoński - ruchomy plan dnia – obowiązki/dyżury.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Aft>
                <a:spcPts val="1414"/>
              </a:spcAft>
              <a:buNone/>
            </a:pP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/>
          </p:nvPr>
        </p:nvSpPr>
        <p:spPr>
          <a:xfrm>
            <a:off x="744120" y="1183680"/>
            <a:ext cx="4459320" cy="48560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Plan daltoński to idea, styl pracy, organizacji grupy oparty na czterech podstawowych filarach: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SAMODZIELNOŚĆ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- dziecko umie poradzić sobie z problemem, dokonuje analizy, znajduje potrzebne środki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ODPOWIEDZIALNOŚĆ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- dziecko samo decyduje jakie zadanie wykona, kiedy i jak, jest współodpowiedzialne za wynik uczenia się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WSPÓŁPRACA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- dziecko pomaga innym, potrafi współdziałać, działa zespołowo, szanuje prace innych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REFLEKSJA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- dziecko zastanawia się nad swoją pracą, ocenia postępy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7" name="Obraz 4" descr="Obraz zawierający tekst&#10;&#10;Opis wygenerowany automatycznie"/>
          <p:cNvPicPr/>
          <p:nvPr/>
        </p:nvPicPr>
        <p:blipFill>
          <a:blip r:embed="rId2"/>
          <a:srcRect l="0" t="30211" r="0" b="0"/>
          <a:stretch/>
        </p:blipFill>
        <p:spPr>
          <a:xfrm>
            <a:off x="5343840" y="1461600"/>
            <a:ext cx="4354200" cy="43002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title"/>
          </p:nvPr>
        </p:nvSpPr>
        <p:spPr>
          <a:xfrm>
            <a:off x="3352680" y="301320"/>
            <a:ext cx="3715560" cy="104868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NASZE ZASADY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9" name="PlaceHolder 2"/>
          <p:cNvSpPr>
            <a:spLocks noGrp="1"/>
          </p:cNvSpPr>
          <p:nvPr>
            <p:ph/>
          </p:nvPr>
        </p:nvSpPr>
        <p:spPr>
          <a:xfrm>
            <a:off x="504000" y="2931840"/>
            <a:ext cx="353160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Dzieci zaczynając edukację przedszkolną uczą się co wolno a czego nie wolno w grupie.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0" name="Picture 2" descr="9ecb1beb-3965-4ca2-bd8d-0c921a17efe7@eurprd05"/>
          <p:cNvPicPr/>
          <p:nvPr/>
        </p:nvPicPr>
        <p:blipFill>
          <a:blip r:embed="rId2"/>
          <a:srcRect l="0" t="0" r="0" b="3681"/>
          <a:stretch/>
        </p:blipFill>
        <p:spPr>
          <a:xfrm>
            <a:off x="4505040" y="1563480"/>
            <a:ext cx="4088160" cy="52606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3686760" y="163440"/>
            <a:ext cx="3135240" cy="8996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PLAN DNIA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PlaceHolder 2"/>
          <p:cNvSpPr>
            <a:spLocks noGrp="1"/>
          </p:cNvSpPr>
          <p:nvPr>
            <p:ph/>
          </p:nvPr>
        </p:nvSpPr>
        <p:spPr>
          <a:xfrm>
            <a:off x="321840" y="5148360"/>
            <a:ext cx="9071640" cy="152280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70000"/>
              </a:lnSpc>
              <a:spcAft>
                <a:spcPts val="1414"/>
              </a:spcAft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7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Każdy dzień w przedszkolu rozpoczyna się od wspólnego planowania dnia. Dzieci za pomocą ilustracji prezentujących w sposób symboliczny różne działania i aktywności ustalają wraz z Nauczycielem przebieg dnia. Dzieci używając wskaźnika wiedzą co aktualnie się dzieje i co czeka je za chwilę.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70000"/>
              </a:lnSpc>
              <a:spcAft>
                <a:spcPts val="1414"/>
              </a:spcAft>
              <a:buNone/>
            </a:pPr>
            <a:r>
              <a:rPr b="0" lang="pl-PL" sz="3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pl-PL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Symbol zastępczy numeru slajdu 3"/>
          <p:cNvSpPr txBox="1"/>
          <p:nvPr/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</a:pPr>
            <a:fld id="{3AC0AC73-667C-4C0E-84E6-2F7F37F11416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4" name="Obraz 5" descr="Obraz zawierający tekst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835640" y="1752840"/>
            <a:ext cx="1522800" cy="1522800"/>
          </a:xfrm>
          <a:prstGeom prst="rect">
            <a:avLst/>
          </a:prstGeom>
          <a:ln w="12600">
            <a:noFill/>
          </a:ln>
        </p:spPr>
      </p:pic>
      <p:pic>
        <p:nvPicPr>
          <p:cNvPr id="1015" name="Obraz 7" descr=""/>
          <p:cNvPicPr/>
          <p:nvPr/>
        </p:nvPicPr>
        <p:blipFill>
          <a:blip r:embed="rId3"/>
          <a:stretch/>
        </p:blipFill>
        <p:spPr>
          <a:xfrm>
            <a:off x="5044680" y="1742040"/>
            <a:ext cx="1522800" cy="1522800"/>
          </a:xfrm>
          <a:prstGeom prst="rect">
            <a:avLst/>
          </a:prstGeom>
          <a:ln w="12600">
            <a:noFill/>
          </a:ln>
        </p:spPr>
      </p:pic>
      <p:pic>
        <p:nvPicPr>
          <p:cNvPr id="1016" name="Obraz 9" descr=""/>
          <p:cNvPicPr/>
          <p:nvPr/>
        </p:nvPicPr>
        <p:blipFill>
          <a:blip r:embed="rId4"/>
          <a:stretch/>
        </p:blipFill>
        <p:spPr>
          <a:xfrm>
            <a:off x="3440160" y="1365120"/>
            <a:ext cx="1522800" cy="1522800"/>
          </a:xfrm>
          <a:prstGeom prst="rect">
            <a:avLst/>
          </a:prstGeom>
          <a:ln w="12600">
            <a:noFill/>
          </a:ln>
        </p:spPr>
      </p:pic>
      <p:pic>
        <p:nvPicPr>
          <p:cNvPr id="1017" name="Obraz 11" descr=""/>
          <p:cNvPicPr/>
          <p:nvPr/>
        </p:nvPicPr>
        <p:blipFill>
          <a:blip r:embed="rId5"/>
          <a:stretch/>
        </p:blipFill>
        <p:spPr>
          <a:xfrm>
            <a:off x="327960" y="1443600"/>
            <a:ext cx="1433160" cy="1433160"/>
          </a:xfrm>
          <a:prstGeom prst="rect">
            <a:avLst/>
          </a:prstGeom>
          <a:ln w="12600">
            <a:noFill/>
          </a:ln>
        </p:spPr>
      </p:pic>
      <p:pic>
        <p:nvPicPr>
          <p:cNvPr id="1018" name="Obraz 13" descr="Obraz zawierający tekst&#10;&#10;Opis wygenerowany automatycznie"/>
          <p:cNvPicPr/>
          <p:nvPr/>
        </p:nvPicPr>
        <p:blipFill>
          <a:blip r:embed="rId6"/>
          <a:stretch/>
        </p:blipFill>
        <p:spPr>
          <a:xfrm>
            <a:off x="6596280" y="3386880"/>
            <a:ext cx="1576080" cy="1576080"/>
          </a:xfrm>
          <a:prstGeom prst="rect">
            <a:avLst/>
          </a:prstGeom>
          <a:ln w="12600">
            <a:noFill/>
          </a:ln>
        </p:spPr>
      </p:pic>
      <p:pic>
        <p:nvPicPr>
          <p:cNvPr id="1019" name="Obraz 15" descr="Obraz zawierający tekst, zrzut ekranu, grafika wektorowa&#10;&#10;Opis wygenerowany automatycznie"/>
          <p:cNvPicPr/>
          <p:nvPr/>
        </p:nvPicPr>
        <p:blipFill>
          <a:blip r:embed="rId7"/>
          <a:stretch/>
        </p:blipFill>
        <p:spPr>
          <a:xfrm>
            <a:off x="8282520" y="3390480"/>
            <a:ext cx="1576080" cy="1576080"/>
          </a:xfrm>
          <a:prstGeom prst="rect">
            <a:avLst/>
          </a:prstGeom>
          <a:ln w="12600">
            <a:noFill/>
          </a:ln>
        </p:spPr>
      </p:pic>
      <p:pic>
        <p:nvPicPr>
          <p:cNvPr id="1020" name="Obraz 17" descr=""/>
          <p:cNvPicPr/>
          <p:nvPr/>
        </p:nvPicPr>
        <p:blipFill>
          <a:blip r:embed="rId8"/>
          <a:stretch/>
        </p:blipFill>
        <p:spPr>
          <a:xfrm>
            <a:off x="321840" y="3356640"/>
            <a:ext cx="1576080" cy="1576080"/>
          </a:xfrm>
          <a:prstGeom prst="rect">
            <a:avLst/>
          </a:prstGeom>
          <a:ln w="12600">
            <a:noFill/>
          </a:ln>
        </p:spPr>
      </p:pic>
      <p:pic>
        <p:nvPicPr>
          <p:cNvPr id="1021" name="Obraz 19" descr="Obraz zawierający tekst, clipart, zrzut ekranu, grafika wektorowa&#10;&#10;Opis wygenerowany automatycznie"/>
          <p:cNvPicPr/>
          <p:nvPr/>
        </p:nvPicPr>
        <p:blipFill>
          <a:blip r:embed="rId9"/>
          <a:stretch/>
        </p:blipFill>
        <p:spPr>
          <a:xfrm>
            <a:off x="8282520" y="1688760"/>
            <a:ext cx="1576080" cy="1576080"/>
          </a:xfrm>
          <a:prstGeom prst="rect">
            <a:avLst/>
          </a:prstGeom>
          <a:ln w="12600">
            <a:noFill/>
          </a:ln>
        </p:spPr>
      </p:pic>
      <p:pic>
        <p:nvPicPr>
          <p:cNvPr id="1022" name="Obraz 21" descr=""/>
          <p:cNvPicPr/>
          <p:nvPr/>
        </p:nvPicPr>
        <p:blipFill>
          <a:blip r:embed="rId10"/>
          <a:stretch/>
        </p:blipFill>
        <p:spPr>
          <a:xfrm>
            <a:off x="2325960" y="3386880"/>
            <a:ext cx="1635480" cy="1635480"/>
          </a:xfrm>
          <a:prstGeom prst="rect">
            <a:avLst/>
          </a:prstGeom>
          <a:ln w="12600">
            <a:noFill/>
          </a:ln>
        </p:spPr>
      </p:pic>
      <p:pic>
        <p:nvPicPr>
          <p:cNvPr id="1023" name="Obraz 23" descr=""/>
          <p:cNvPicPr/>
          <p:nvPr/>
        </p:nvPicPr>
        <p:blipFill>
          <a:blip r:embed="rId11"/>
          <a:stretch/>
        </p:blipFill>
        <p:spPr>
          <a:xfrm>
            <a:off x="6649200" y="1365120"/>
            <a:ext cx="1522800" cy="1522800"/>
          </a:xfrm>
          <a:prstGeom prst="rect">
            <a:avLst/>
          </a:prstGeom>
          <a:ln w="12600">
            <a:noFill/>
          </a:ln>
        </p:spPr>
      </p:pic>
      <p:pic>
        <p:nvPicPr>
          <p:cNvPr id="1024" name="Obraz 25" descr=""/>
          <p:cNvPicPr/>
          <p:nvPr/>
        </p:nvPicPr>
        <p:blipFill>
          <a:blip r:embed="rId12"/>
          <a:stretch/>
        </p:blipFill>
        <p:spPr>
          <a:xfrm>
            <a:off x="4436640" y="3351240"/>
            <a:ext cx="1635480" cy="1635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title"/>
          </p:nvPr>
        </p:nvSpPr>
        <p:spPr>
          <a:xfrm>
            <a:off x="3759120" y="301320"/>
            <a:ext cx="3106080" cy="91800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OBECNOŚĆ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6" name="PlaceHolder 2"/>
          <p:cNvSpPr>
            <a:spLocks noGrp="1"/>
          </p:cNvSpPr>
          <p:nvPr>
            <p:ph/>
          </p:nvPr>
        </p:nvSpPr>
        <p:spPr>
          <a:xfrm>
            <a:off x="503280" y="2956680"/>
            <a:ext cx="4459320" cy="16736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Dzieci przychodząc do przedszkola, przed wejściem do sali samodzielnie zaznaczają swoją obecność spinaczem. Opuszczając przedszkole zdejmują.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PlaceHolder 3"/>
          <p:cNvSpPr>
            <a:spLocks noGrp="1"/>
          </p:cNvSpPr>
          <p:nvPr>
            <p:ph/>
          </p:nvPr>
        </p:nvSpPr>
        <p:spPr>
          <a:xfrm>
            <a:off x="10555560" y="0"/>
            <a:ext cx="1907640" cy="208980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8" name="Picture 2" descr="76f6700b-9026-4b80-a56f-5067ac4a2878@eurprd05"/>
          <p:cNvPicPr/>
          <p:nvPr/>
        </p:nvPicPr>
        <p:blipFill>
          <a:blip r:embed="rId2"/>
          <a:stretch/>
        </p:blipFill>
        <p:spPr>
          <a:xfrm>
            <a:off x="5445360" y="1400040"/>
            <a:ext cx="3106080" cy="5514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3"/>
          <p:cNvSpPr txBox="1"/>
          <p:nvPr/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</a:pPr>
            <a:fld id="{B6529933-2434-4C1E-8D16-34594FBF7F46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3584880" y="301320"/>
            <a:ext cx="3425400" cy="8744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DNI TYGODNIA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PlaceHolder 2"/>
          <p:cNvSpPr>
            <a:spLocks noGrp="1"/>
          </p:cNvSpPr>
          <p:nvPr>
            <p:ph/>
          </p:nvPr>
        </p:nvSpPr>
        <p:spPr>
          <a:xfrm>
            <a:off x="1153440" y="4749840"/>
            <a:ext cx="8107560" cy="14619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Wizualizacja dnia tygodnia – stosowanie systemów kolorów dnia. Każdy dzień tygodnia ma swój kolor, dzięki temu nawet najmłodsze dzieci mogą zdobywać umiejętności identyfikowania dni tygodnia, zanim nauczą rozpoznawać ich nazwy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414"/>
              </a:spcAft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2" name="Obraz 5" descr=""/>
          <p:cNvPicPr/>
          <p:nvPr/>
        </p:nvPicPr>
        <p:blipFill>
          <a:blip r:embed="rId2"/>
          <a:srcRect l="7587" t="23971" r="6666" b="13622"/>
          <a:stretch/>
        </p:blipFill>
        <p:spPr>
          <a:xfrm>
            <a:off x="1321200" y="1833840"/>
            <a:ext cx="7772400" cy="24573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ymbol zastępczy numeru slajdu 3"/>
          <p:cNvSpPr txBox="1"/>
          <p:nvPr/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</a:pPr>
            <a:fld id="{EE8E7B95-98FB-482E-BBB6-B08CABEC397D}" type="slidenum">
              <a:rPr b="0" lang="pl-PL" sz="1400" spc="-1" strike="noStrike">
                <a:solidFill>
                  <a:srgbClr val="000000"/>
                </a:solidFill>
                <a:latin typeface="Arial"/>
                <a:ea typeface="Segoe U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3933360" y="301320"/>
            <a:ext cx="2902680" cy="90324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POGODA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laceHolder 2"/>
          <p:cNvSpPr>
            <a:spLocks noGrp="1"/>
          </p:cNvSpPr>
          <p:nvPr>
            <p:ph/>
          </p:nvPr>
        </p:nvSpPr>
        <p:spPr>
          <a:xfrm>
            <a:off x="1013400" y="2934360"/>
            <a:ext cx="323208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Dzieci samodzielnie zaznaczają dzień tygodnia ,porę roku i aktualną pogodę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6" name="Picture 3" descr="245d6520-de71-4549-870a-5b8ea4ff4784@eurprd05"/>
          <p:cNvPicPr/>
          <p:nvPr/>
        </p:nvPicPr>
        <p:blipFill>
          <a:blip r:embed="rId2"/>
          <a:srcRect l="0" t="6394" r="0" b="0"/>
          <a:stretch/>
        </p:blipFill>
        <p:spPr>
          <a:xfrm>
            <a:off x="4642200" y="1493640"/>
            <a:ext cx="3922560" cy="4895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PlaceHolder 1"/>
          <p:cNvSpPr>
            <a:spLocks noGrp="1"/>
          </p:cNvSpPr>
          <p:nvPr>
            <p:ph type="title"/>
          </p:nvPr>
        </p:nvSpPr>
        <p:spPr>
          <a:xfrm>
            <a:off x="4209120" y="301320"/>
            <a:ext cx="164016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CZAS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8" name="PlaceHolder 2"/>
          <p:cNvSpPr>
            <a:spLocks noGrp="1"/>
          </p:cNvSpPr>
          <p:nvPr>
            <p:ph/>
          </p:nvPr>
        </p:nvSpPr>
        <p:spPr>
          <a:xfrm>
            <a:off x="611640" y="2070000"/>
            <a:ext cx="4459320" cy="4403520"/>
          </a:xfrm>
          <a:prstGeom prst="rect">
            <a:avLst/>
          </a:prstGeom>
          <a:solidFill>
            <a:srgbClr val="ffffff">
              <a:alpha val="50000"/>
            </a:srgbClr>
          </a:solidFill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Najtrudniejszym pojęciem dla dziecka jest czas. W koncepcji edukacji daltońskiej stosuje się specjalny zegar, który pokazuje upływ czasu. Spełnia on swoją rolę przy wyznaczaniu czasu na zadania, spożywanie posiłków, na zabawę, sprzątanie.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414"/>
              </a:spcAft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Bardzo istotną rolę spełnia w czasie wolnym, kiedy dzieci mają czas na zabawę swobodną. Obserwując ruchy wskazówek dzieci widzą ile czasu im zostało do ukończenia zadania. Jest to najskuteczniejszy sposób na kształtowanie poczucia czasu.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9" name="Obraz 6" descr="Obraz zawierający tekst, zegar&#10;&#10;Opis wygenerowany automatycznie"/>
          <p:cNvPicPr/>
          <p:nvPr/>
        </p:nvPicPr>
        <p:blipFill>
          <a:blip r:embed="rId2"/>
          <a:stretch/>
        </p:blipFill>
        <p:spPr>
          <a:xfrm>
            <a:off x="5722920" y="2258640"/>
            <a:ext cx="3745800" cy="37458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2021-02-09T06:47:09Z</dcterms:created>
  <dc:creator/>
  <dc:description/>
  <dc:language>pl-PL</dc:language>
  <cp:lastModifiedBy/>
  <dcterms:modified xsi:type="dcterms:W3CDTF">2022-02-24T09:40:47Z</dcterms:modified>
  <cp:revision>18</cp:revision>
  <dc:subject/>
  <dc:title>Nature Illustration</dc:title>
</cp:coreProperties>
</file>